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5" r:id="rId3"/>
    <p:sldId id="290" r:id="rId4"/>
    <p:sldId id="286" r:id="rId5"/>
    <p:sldId id="284" r:id="rId6"/>
    <p:sldId id="283" r:id="rId7"/>
    <p:sldId id="280" r:id="rId8"/>
    <p:sldId id="288" r:id="rId9"/>
    <p:sldId id="282" r:id="rId10"/>
    <p:sldId id="281" r:id="rId11"/>
    <p:sldId id="259" r:id="rId12"/>
    <p:sldId id="275" r:id="rId13"/>
    <p:sldId id="276" r:id="rId14"/>
    <p:sldId id="279" r:id="rId15"/>
    <p:sldId id="287" r:id="rId16"/>
    <p:sldId id="289" r:id="rId17"/>
    <p:sldId id="291" r:id="rId18"/>
    <p:sldId id="292" r:id="rId19"/>
    <p:sldId id="267" r:id="rId20"/>
    <p:sldId id="273" r:id="rId21"/>
    <p:sldId id="272" r:id="rId22"/>
    <p:sldId id="260" r:id="rId23"/>
    <p:sldId id="257" r:id="rId24"/>
    <p:sldId id="271" r:id="rId25"/>
    <p:sldId id="258" r:id="rId26"/>
    <p:sldId id="268" r:id="rId27"/>
    <p:sldId id="274" r:id="rId28"/>
    <p:sldId id="261" r:id="rId29"/>
    <p:sldId id="264" r:id="rId30"/>
    <p:sldId id="269" r:id="rId31"/>
    <p:sldId id="270" r:id="rId32"/>
    <p:sldId id="262" r:id="rId33"/>
    <p:sldId id="266" r:id="rId34"/>
    <p:sldId id="263" r:id="rId35"/>
    <p:sldId id="265" r:id="rId36"/>
    <p:sldId id="277" r:id="rId37"/>
    <p:sldId id="27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209" autoAdjust="0"/>
    <p:restoredTop sz="94635"/>
  </p:normalViewPr>
  <p:slideViewPr>
    <p:cSldViewPr>
      <p:cViewPr>
        <p:scale>
          <a:sx n="85" d="100"/>
          <a:sy n="85" d="100"/>
        </p:scale>
        <p:origin x="3200" y="6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22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03/11/20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29.tiff"/><Relationship Id="rId5" Type="http://schemas.openxmlformats.org/officeDocument/2006/relationships/image" Target="../media/image25.jpeg"/><Relationship Id="rId10" Type="http://schemas.microsoft.com/office/2007/relationships/hdphoto" Target="../media/hdphoto5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microsoft.com/office/2007/relationships/hdphoto" Target="../media/hdphoto4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29.tiff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13" Type="http://schemas.microsoft.com/office/2007/relationships/hdphoto" Target="../media/hdphoto7.wdp"/><Relationship Id="rId3" Type="http://schemas.openxmlformats.org/officeDocument/2006/relationships/image" Target="../media/image32.png"/><Relationship Id="rId7" Type="http://schemas.microsoft.com/office/2007/relationships/hdphoto" Target="../media/hdphoto9.wdp"/><Relationship Id="rId12" Type="http://schemas.openxmlformats.org/officeDocument/2006/relationships/image" Target="../media/image3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5.png"/><Relationship Id="rId3" Type="http://schemas.openxmlformats.org/officeDocument/2006/relationships/image" Target="../media/image17.jpe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4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jpeg"/><Relationship Id="rId7" Type="http://schemas.openxmlformats.org/officeDocument/2006/relationships/image" Target="../media/image5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25.jpeg"/><Relationship Id="rId10" Type="http://schemas.openxmlformats.org/officeDocument/2006/relationships/image" Target="../media/image55.jpeg"/><Relationship Id="rId4" Type="http://schemas.openxmlformats.org/officeDocument/2006/relationships/image" Target="../media/image24.png"/><Relationship Id="rId9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+mj-lt"/>
              </a:rPr>
              <a:t>99.83 Percentile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5576" y="4581128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Bhavya Gupta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Aadhar Jain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763688" y="1102759"/>
            <a:ext cx="669674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907704" y="1102759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Our Excellent Result in JEE Mains 2020 </a:t>
            </a:r>
            <a:r>
              <a:rPr lang="en-IN" sz="12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2742380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980728"/>
            <a:ext cx="9433048" cy="2267727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3" t="16801" r="16771" b="23683"/>
          <a:stretch/>
        </p:blipFill>
        <p:spPr>
          <a:xfrm>
            <a:off x="617846" y="1606986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793" y="1606985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8" r="22299" b="31095"/>
          <a:stretch/>
        </p:blipFill>
        <p:spPr>
          <a:xfrm>
            <a:off x="3755149" y="1614148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641139" y="1744713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11" t="2466" r="12246" b="24380"/>
          <a:stretch/>
        </p:blipFill>
        <p:spPr>
          <a:xfrm>
            <a:off x="5725212" y="1606985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734989" y="1606985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E863C6-E067-A343-A758-6BE9B4FD8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3583" y="1606985"/>
            <a:ext cx="939899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F3D3FB-9357-234A-A36C-B3C6A9424D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7740352" y="1608000"/>
            <a:ext cx="925899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49D838-B25D-944E-8199-EF071BBACE6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8772152" y="1600614"/>
            <a:ext cx="935026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541244" y="2735215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627784" y="272947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546841" y="2723151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679896" y="271881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411388" y="2716614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36116-B4E9-4B43-ADE0-0249DE122E65}"/>
              </a:ext>
            </a:extLst>
          </p:cNvPr>
          <p:cNvSpPr txBox="1"/>
          <p:nvPr/>
        </p:nvSpPr>
        <p:spPr>
          <a:xfrm>
            <a:off x="6677070" y="2724309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 Pant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96.67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7267A-EEE4-0542-8D5E-16B8D97AA0B7}"/>
              </a:ext>
            </a:extLst>
          </p:cNvPr>
          <p:cNvSpPr txBox="1"/>
          <p:nvPr/>
        </p:nvSpPr>
        <p:spPr>
          <a:xfrm>
            <a:off x="7687417" y="272189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Bhavya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3A91E8-AA2D-B94D-AC37-54F6C2E9B4C4}"/>
              </a:ext>
            </a:extLst>
          </p:cNvPr>
          <p:cNvSpPr txBox="1"/>
          <p:nvPr/>
        </p:nvSpPr>
        <p:spPr>
          <a:xfrm>
            <a:off x="8712550" y="2701225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Aadhar Jain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96.42</a:t>
            </a:r>
          </a:p>
        </p:txBody>
      </p:sp>
    </p:spTree>
    <p:extLst>
      <p:ext uri="{BB962C8B-B14F-4D97-AF65-F5344CB8AC3E}">
        <p14:creationId xmlns:p14="http://schemas.microsoft.com/office/powerpoint/2010/main" val="374023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F3C3-DA7C-D641-BA0A-D0F652AD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72" y="692696"/>
            <a:ext cx="2554703" cy="3682283"/>
          </a:xfrm>
          <a:prstGeom prst="rect">
            <a:avLst/>
          </a:prstGeom>
        </p:spPr>
      </p:pic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03443" y="1122256"/>
            <a:ext cx="601603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727081" y="1154934"/>
            <a:ext cx="5768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JEE Mains 2020 Result </a:t>
            </a:r>
            <a:r>
              <a:rPr lang="en-IN" sz="11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360" y="2803929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980728"/>
            <a:ext cx="9505056" cy="244379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3" t="16801" r="16771" b="23683"/>
          <a:stretch/>
        </p:blipFill>
        <p:spPr>
          <a:xfrm>
            <a:off x="606654" y="1628801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601" y="1628800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48" r="22299" b="31095"/>
          <a:stretch/>
        </p:blipFill>
        <p:spPr>
          <a:xfrm>
            <a:off x="3743957" y="1635963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629947" y="1766528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11" t="2466" r="12246" b="24380"/>
          <a:stretch/>
        </p:blipFill>
        <p:spPr>
          <a:xfrm>
            <a:off x="5714020" y="1628800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723797" y="1628800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530052" y="2796764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616592" y="2791019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535649" y="2784700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668704" y="278036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400196" y="2778163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pic>
        <p:nvPicPr>
          <p:cNvPr id="24" name="Picture 2" descr="C:\Users\himanshu\Desktop\vnv\images\bg\2.jpg">
            <a:extLst>
              <a:ext uri="{FF2B5EF4-FFF2-40B4-BE49-F238E27FC236}">
                <a16:creationId xmlns:a16="http://schemas.microsoft.com/office/drawing/2014/main" id="{B1018915-02BA-944A-A7F9-99DC3579C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804248" y="1115937"/>
            <a:ext cx="3050097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E246BB-CB79-574A-B587-0046F820898D}"/>
              </a:ext>
            </a:extLst>
          </p:cNvPr>
          <p:cNvSpPr txBox="1"/>
          <p:nvPr/>
        </p:nvSpPr>
        <p:spPr>
          <a:xfrm>
            <a:off x="6937389" y="1137672"/>
            <a:ext cx="280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NEET 2020 Result </a:t>
            </a:r>
            <a:endParaRPr lang="en-IN" sz="11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D0B29-B787-0640-A7FD-F6C0C8E71AD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4588" r="5976" b="19304"/>
          <a:stretch/>
        </p:blipFill>
        <p:spPr>
          <a:xfrm>
            <a:off x="7128504" y="1635963"/>
            <a:ext cx="971888" cy="1095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04228-1E8E-FB4D-8EE9-7584074287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97" y="1635963"/>
            <a:ext cx="861399" cy="1078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65137C-323B-DA43-B6E7-3465F64B8CE3}"/>
              </a:ext>
            </a:extLst>
          </p:cNvPr>
          <p:cNvSpPr txBox="1"/>
          <p:nvPr/>
        </p:nvSpPr>
        <p:spPr>
          <a:xfrm>
            <a:off x="8543413" y="2697377"/>
            <a:ext cx="108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Nishant Kumar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813DC-7625-0B44-957D-E0DA1EF802C5}"/>
              </a:ext>
            </a:extLst>
          </p:cNvPr>
          <p:cNvSpPr txBox="1"/>
          <p:nvPr/>
        </p:nvSpPr>
        <p:spPr>
          <a:xfrm>
            <a:off x="8180235" y="2854979"/>
            <a:ext cx="1853181" cy="50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Marks – </a:t>
            </a:r>
            <a:r>
              <a:rPr lang="en-US" sz="1050" b="1" dirty="0">
                <a:solidFill>
                  <a:srgbClr val="FF0000"/>
                </a:solidFill>
              </a:rPr>
              <a:t>631/720</a:t>
            </a:r>
          </a:p>
          <a:p>
            <a:pPr algn="ctr"/>
            <a:r>
              <a:rPr lang="en-US" sz="1050" b="1" dirty="0">
                <a:solidFill>
                  <a:srgbClr val="002060"/>
                </a:solidFill>
              </a:rPr>
              <a:t>Phy – 99.10 </a:t>
            </a:r>
            <a:r>
              <a:rPr lang="en-US" sz="900" b="1" dirty="0">
                <a:solidFill>
                  <a:srgbClr val="002060"/>
                </a:solidFill>
              </a:rPr>
              <a:t>percentile</a:t>
            </a:r>
            <a:br>
              <a:rPr lang="en-US" sz="1050" b="1" dirty="0">
                <a:solidFill>
                  <a:srgbClr val="002060"/>
                </a:solidFill>
              </a:rPr>
            </a:br>
            <a:r>
              <a:rPr lang="en-US" sz="1050" b="1" dirty="0">
                <a:solidFill>
                  <a:srgbClr val="002060"/>
                </a:solidFill>
              </a:rPr>
              <a:t>Chem – 99.18 </a:t>
            </a:r>
            <a:r>
              <a:rPr lang="en-US" sz="900" b="1" dirty="0">
                <a:solidFill>
                  <a:srgbClr val="002060"/>
                </a:solidFill>
              </a:rPr>
              <a:t>percentile </a:t>
            </a:r>
            <a:endParaRPr lang="en-US" sz="1050" b="1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05087-370B-BD46-B25E-846C1E64EB1C}"/>
              </a:ext>
            </a:extLst>
          </p:cNvPr>
          <p:cNvSpPr txBox="1"/>
          <p:nvPr/>
        </p:nvSpPr>
        <p:spPr>
          <a:xfrm>
            <a:off x="6804248" y="2701063"/>
            <a:ext cx="16619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Vanshika Naithani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36785B-AF48-7745-A046-DBB3FE7F0F8D}"/>
              </a:ext>
            </a:extLst>
          </p:cNvPr>
          <p:cNvSpPr txBox="1"/>
          <p:nvPr/>
        </p:nvSpPr>
        <p:spPr>
          <a:xfrm>
            <a:off x="6732240" y="2856749"/>
            <a:ext cx="18260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Marks – </a:t>
            </a:r>
            <a:r>
              <a:rPr lang="en-US" sz="1050" b="1" dirty="0">
                <a:solidFill>
                  <a:srgbClr val="FF0000"/>
                </a:solidFill>
              </a:rPr>
              <a:t>646/720</a:t>
            </a:r>
          </a:p>
          <a:p>
            <a:pPr algn="ctr"/>
            <a:r>
              <a:rPr lang="en-US" sz="1050" b="1" dirty="0">
                <a:solidFill>
                  <a:srgbClr val="002060"/>
                </a:solidFill>
              </a:rPr>
              <a:t>Phy – 99.56 </a:t>
            </a:r>
            <a:r>
              <a:rPr lang="en-US" sz="900" b="1" dirty="0">
                <a:solidFill>
                  <a:srgbClr val="002060"/>
                </a:solidFill>
              </a:rPr>
              <a:t>percentile</a:t>
            </a:r>
            <a:br>
              <a:rPr lang="en-US" sz="1050" b="1" dirty="0">
                <a:solidFill>
                  <a:srgbClr val="002060"/>
                </a:solidFill>
              </a:rPr>
            </a:br>
            <a:r>
              <a:rPr lang="en-US" sz="1050" b="1" dirty="0">
                <a:solidFill>
                  <a:srgbClr val="002060"/>
                </a:solidFill>
              </a:rPr>
              <a:t>Chem – 99.04 </a:t>
            </a:r>
            <a:r>
              <a:rPr lang="en-US" sz="900" b="1" dirty="0">
                <a:solidFill>
                  <a:srgbClr val="002060"/>
                </a:solidFill>
              </a:rPr>
              <a:t>percentile </a:t>
            </a:r>
            <a:endParaRPr lang="en-US" sz="1050" b="1" dirty="0">
              <a:solidFill>
                <a:srgbClr val="00206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C36D7-9630-7D43-8D36-368B5984A52E}"/>
              </a:ext>
            </a:extLst>
          </p:cNvPr>
          <p:cNvSpPr/>
          <p:nvPr/>
        </p:nvSpPr>
        <p:spPr>
          <a:xfrm>
            <a:off x="3890275" y="3244334"/>
            <a:ext cx="1363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neet2020res</a:t>
            </a:r>
          </a:p>
        </p:txBody>
      </p:sp>
    </p:spTree>
    <p:extLst>
      <p:ext uri="{BB962C8B-B14F-4D97-AF65-F5344CB8AC3E}">
        <p14:creationId xmlns:p14="http://schemas.microsoft.com/office/powerpoint/2010/main" val="354006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Uditansh Bhandari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902124" y="2204864"/>
            <a:ext cx="4902124" cy="2520280"/>
            <a:chOff x="1902124" y="2204864"/>
            <a:chExt cx="4902124" cy="25202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16" b="5546"/>
            <a:stretch/>
          </p:blipFill>
          <p:spPr>
            <a:xfrm flipH="1">
              <a:off x="1902124" y="2204864"/>
              <a:ext cx="4882552" cy="252028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56595" t="16402" r="24503" b="72941"/>
            <a:stretch/>
          </p:blipFill>
          <p:spPr>
            <a:xfrm>
              <a:off x="4722962" y="2204864"/>
              <a:ext cx="2078967" cy="252028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7449" y="2358755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6022" y="2427767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1085" y="26560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8384" y="3156699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8338" y="29283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222" y="3263599"/>
              <a:ext cx="593501" cy="7182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8693" y="3206958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3093" y="3645024"/>
              <a:ext cx="866939" cy="79208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3419872" y="2636912"/>
              <a:ext cx="3251699" cy="169277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COMPLETE</a:t>
              </a:r>
              <a:br>
                <a:rPr lang="en-US" sz="36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</a:br>
              <a:r>
                <a:rPr lang="en-US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</a:t>
              </a:r>
              <a:r>
                <a:rPr lang="en-US" sz="32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lass – 12</a:t>
              </a:r>
              <a:r>
                <a:rPr lang="en-US" sz="3200" b="1" cap="none" spc="0" baseline="3000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th</a:t>
              </a:r>
              <a:r>
                <a:rPr lang="en-US" sz="32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</a:t>
              </a:r>
              <a:endParaRPr lang="en-US" sz="36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36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PHYSICS</a:t>
              </a:r>
              <a:endParaRPr lang="en-US" sz="36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19872" y="2276872"/>
              <a:ext cx="325169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IIT-</a:t>
              </a:r>
              <a:r>
                <a:rPr lang="en-US" sz="105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JEE &amp; NEET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74827" y="4494312"/>
              <a:ext cx="15294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/>
                <a:t>*</a:t>
              </a:r>
              <a:r>
                <a:rPr lang="en-IN" sz="900" dirty="0"/>
                <a:t>Available on Laptop &amp;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35696" y="2204864"/>
            <a:ext cx="4968552" cy="2592288"/>
            <a:chOff x="1835696" y="2204864"/>
            <a:chExt cx="4968552" cy="25922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7864" y="3867928"/>
              <a:ext cx="827378" cy="8431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3881" r="24324" b="-1942"/>
            <a:stretch/>
          </p:blipFill>
          <p:spPr>
            <a:xfrm>
              <a:off x="1835696" y="2204864"/>
              <a:ext cx="3960440" cy="259228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l="56595" t="16402" r="24503" b="72941"/>
            <a:stretch/>
          </p:blipFill>
          <p:spPr>
            <a:xfrm>
              <a:off x="4722962" y="2204864"/>
              <a:ext cx="2078967" cy="25202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1085" y="26560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8384" y="3156699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8338" y="29283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222" y="3263599"/>
              <a:ext cx="593501" cy="7182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8693" y="3206958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3093" y="3645024"/>
              <a:ext cx="866939" cy="79208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3419872" y="2636912"/>
              <a:ext cx="3251699" cy="169277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COMPLETE</a:t>
              </a:r>
              <a:br>
                <a:rPr lang="en-US" sz="36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</a:br>
              <a:r>
                <a:rPr lang="en-US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</a:t>
              </a:r>
              <a:r>
                <a:rPr lang="en-US" sz="32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lass – 11</a:t>
              </a:r>
              <a:r>
                <a:rPr lang="en-US" sz="3200" b="1" cap="none" spc="0" baseline="3000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th</a:t>
              </a:r>
              <a:r>
                <a:rPr lang="en-US" sz="32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</a:t>
              </a:r>
              <a:endParaRPr lang="en-US" sz="36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36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PHYSICS</a:t>
              </a:r>
              <a:endParaRPr lang="en-US" sz="36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19872" y="2276872"/>
              <a:ext cx="325169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IIT-</a:t>
              </a:r>
              <a:r>
                <a:rPr lang="en-US" sz="105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JEE &amp; NEET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74827" y="4494312"/>
              <a:ext cx="15294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/>
                <a:t>*</a:t>
              </a:r>
              <a:r>
                <a:rPr lang="en-IN" sz="900" dirty="0"/>
                <a:t>Available on Laptop &amp;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556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available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766</Words>
  <Application>Microsoft Macintosh PowerPoint</Application>
  <PresentationFormat>On-screen Show (4:3)</PresentationFormat>
  <Paragraphs>273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Brush Script MT</vt:lpstr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154</cp:revision>
  <dcterms:created xsi:type="dcterms:W3CDTF">2019-03-04T04:17:37Z</dcterms:created>
  <dcterms:modified xsi:type="dcterms:W3CDTF">2020-11-03T14:22:43Z</dcterms:modified>
</cp:coreProperties>
</file>